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4/28/2022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25144"/>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latin typeface="Liberation Mono"/>
                <a:cs typeface="Times New Roman" panose="02020603050405020304" pitchFamily="18" charset="0"/>
              </a:rPr>
              <a:t>(datePresent)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latin typeface="Liberation Mono"/>
                <a:cs typeface="Times New Roman" panose="02020603050405020304" pitchFamily="18" charset="0"/>
              </a:rPr>
              <a:t>(</a:t>
            </a:r>
            <a:r>
              <a:rPr lang="en-US" dirty="0">
                <a:solidFill>
                  <a:srgbClr val="DD4A68"/>
                </a:solidFill>
                <a:latin typeface="Liberation Mono"/>
              </a:rPr>
              <a:t>REPLACE</a:t>
            </a:r>
            <a:r>
              <a:rPr lang="en-US" dirty="0">
                <a:latin typeface="Liberation Mono"/>
                <a:cs typeface="Times New Roman" panose="02020603050405020304" pitchFamily="18" charset="0"/>
              </a:rPr>
              <a:t>(datePresent, ",", ""))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43358</TotalTime>
  <Words>63524</Words>
  <Application>Microsoft Office PowerPoint</Application>
  <PresentationFormat>Widescreen</PresentationFormat>
  <Paragraphs>7927</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10081</cp:revision>
  <dcterms:created xsi:type="dcterms:W3CDTF">2015-10-09T06:09:34Z</dcterms:created>
  <dcterms:modified xsi:type="dcterms:W3CDTF">2022-04-28T08:55:38Z</dcterms:modified>
</cp:coreProperties>
</file>